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7150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12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005536b1f_0_5:notes"/>
          <p:cNvSpPr/>
          <p:nvPr>
            <p:ph idx="2" type="sldImg"/>
          </p:nvPr>
        </p:nvSpPr>
        <p:spPr>
          <a:xfrm>
            <a:off x="686112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005536b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005536b1f_0_87:notes"/>
          <p:cNvSpPr/>
          <p:nvPr>
            <p:ph idx="2" type="sldImg"/>
          </p:nvPr>
        </p:nvSpPr>
        <p:spPr>
          <a:xfrm>
            <a:off x="686112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005536b1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005536b1f_0_92:notes"/>
          <p:cNvSpPr/>
          <p:nvPr>
            <p:ph idx="2" type="sldImg"/>
          </p:nvPr>
        </p:nvSpPr>
        <p:spPr>
          <a:xfrm>
            <a:off x="686112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a005536b1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Talk about the process, how we used Elfsight to customize and embed widgets for free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Adding a script and a div to your code to embed the widget to your page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005536b1f_0_99:notes"/>
          <p:cNvSpPr/>
          <p:nvPr>
            <p:ph idx="2" type="sldImg"/>
          </p:nvPr>
        </p:nvSpPr>
        <p:spPr>
          <a:xfrm>
            <a:off x="686112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005536b1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There’s lots of already made widgets out there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lot of customization available to make it your 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Elfsight even allows custom css and javascript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Obviously more work to create your own, but certainly not impossible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686112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c58d0822e_0_0:notes"/>
          <p:cNvSpPr/>
          <p:nvPr>
            <p:ph idx="2" type="sldImg"/>
          </p:nvPr>
        </p:nvSpPr>
        <p:spPr>
          <a:xfrm>
            <a:off x="68609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c58d082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469389"/>
            <a:ext cx="7688100" cy="18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525444"/>
            <a:ext cx="76881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632482"/>
            <a:ext cx="745763" cy="50919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815500"/>
            <a:ext cx="76884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525431"/>
            <a:ext cx="7688400" cy="17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469389"/>
            <a:ext cx="76884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465167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309861"/>
            <a:ext cx="7688700" cy="25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465167"/>
            <a:ext cx="76884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309861"/>
            <a:ext cx="3774300" cy="25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309861"/>
            <a:ext cx="3774300" cy="25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465167"/>
            <a:ext cx="76884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465167"/>
            <a:ext cx="3300900" cy="15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3090806"/>
            <a:ext cx="3300900" cy="17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632482"/>
            <a:ext cx="745763" cy="50919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960333"/>
            <a:ext cx="7021200" cy="33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465167"/>
            <a:ext cx="3300900" cy="18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512806"/>
            <a:ext cx="3300900" cy="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502917"/>
            <a:ext cx="3374400" cy="3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858390"/>
            <a:ext cx="7697400" cy="5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lfsight.com/countdown-timer-widget/" TargetMode="External"/><Relationship Id="rId4" Type="http://schemas.openxmlformats.org/officeDocument/2006/relationships/hyperlink" Target="https://elfsight.com/testimonials-slider-widget/" TargetMode="External"/><Relationship Id="rId5" Type="http://schemas.openxmlformats.org/officeDocument/2006/relationships/hyperlink" Target="https://elfsight.com/popup-widg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469389"/>
            <a:ext cx="7688100" cy="18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Widgets with your HTML/CSS Site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2953944"/>
            <a:ext cx="76881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Connor Boone and Amanda Guilland</a:t>
            </a:r>
            <a:endParaRPr/>
          </a:p>
        </p:txBody>
      </p:sp>
      <p:pic>
        <p:nvPicPr>
          <p:cNvPr descr="What is a Web Widget? Examples and How to Guide"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300" y="3555150"/>
            <a:ext cx="5467351" cy="1951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7650" y="626967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Widgets?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65750" y="1435100"/>
            <a:ext cx="6225600" cy="3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If you have a smartphone, you’ve likely already used widgets before!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Not to mention the countless number of sites that use them as well…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Extension of an application - generally focus on one task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The Clock app lets you set alarms, use the stopwatch, start a timer, etc. while a Clock widget would simply display the time.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Web Design:</a:t>
            </a:r>
            <a:r>
              <a:rPr lang="en">
                <a:solidFill>
                  <a:srgbClr val="434343"/>
                </a:solidFill>
              </a:rPr>
              <a:t> Third-party applications that are embedded onto a webpage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Clocks, calendars, chat buttons, contact forms, etc.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Easy to set up and can be embedded from many different sites without significant changes to the backend coding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Some sites do charge a small subscription fee as well as having a free tier for demos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Useful for any website, but especially for smaller businesses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A few examples of the various types of widgets to embed on your page: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Sign-up form to add customers to a blog / newsletter subscription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Social media posts to let your customers share them directly from your site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Scheduling widget to let customers book appointments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Chat widget to make it easier for customers to reach out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Google Maps widget to allow your customers to easily find your business’s location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Event calendar to display upcoming events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PayPal button to allow customers to pay for services / items through PayPal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And many more!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descr="How to add and edit widgets on your iPhone - Apple Support"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924" y="889000"/>
            <a:ext cx="2184079" cy="440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639667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they used in web development?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1683750"/>
            <a:ext cx="3549300" cy="3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Creating a more personalized user </a:t>
            </a:r>
            <a:r>
              <a:rPr lang="en" sz="1500"/>
              <a:t>experience</a:t>
            </a:r>
            <a:r>
              <a:rPr lang="en" sz="1500"/>
              <a:t>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Add functionality and interactivity without requiring programming skills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Save time and money 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Compared</a:t>
            </a:r>
            <a:r>
              <a:rPr lang="en" sz="1300"/>
              <a:t> to developing your own widget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Increase website traffic</a:t>
            </a:r>
            <a:r>
              <a:rPr lang="en" sz="1500"/>
              <a:t> 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descr="VWO Launches Customizable Widget Library"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875" y="1617725"/>
            <a:ext cx="4576024" cy="34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639667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your own vs. Copy?</a:t>
            </a: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4572000" y="1746250"/>
            <a:ext cx="32532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Copy and paste</a:t>
            </a:r>
            <a:endParaRPr b="1"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572175" y="2230050"/>
            <a:ext cx="3796200" cy="29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Less costly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Easy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Quick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Very customizable 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Elfsight allows for custom CSS and JS within the widget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 you can think it, someone’s probably made it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991250" y="1746250"/>
            <a:ext cx="32532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Make your own</a:t>
            </a:r>
            <a:endParaRPr b="1"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991422" y="2230050"/>
            <a:ext cx="3253200" cy="29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Can be expensive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Skills required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Time consuming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Can be high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maintenance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opy Paste GIF - Copy Paste - Discover &amp; Share GIFs"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825" y="1746250"/>
            <a:ext cx="1934026" cy="16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272150" y="24817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299300" y="3138906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1771650" y="24817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1798800" y="3138906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3271150" y="24817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3298300" y="3138906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4770650" y="24817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4797800" y="3138906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272150" y="36816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299300" y="4338807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1771650" y="36816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1798800" y="4338807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3271150" y="36816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3298300" y="4338807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4770650" y="36816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4797800" y="4338807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272150" y="487074"/>
            <a:ext cx="8599800" cy="2706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Countdown Timer</a:t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6270150" y="24817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6297300" y="3138906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7769650" y="24817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37" name="Google Shape;137;p17"/>
          <p:cNvSpPr txBox="1"/>
          <p:nvPr/>
        </p:nvSpPr>
        <p:spPr>
          <a:xfrm>
            <a:off x="7796800" y="3138906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6270150" y="36816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39" name="Google Shape;139;p17"/>
          <p:cNvSpPr txBox="1"/>
          <p:nvPr/>
        </p:nvSpPr>
        <p:spPr>
          <a:xfrm>
            <a:off x="6297300" y="4338807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7769650" y="36816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7796800" y="4338807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272025" y="1005071"/>
            <a:ext cx="8599800" cy="1256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</a:t>
            </a:r>
            <a:r>
              <a:rPr lang="en"/>
              <a:t>Testimonial</a:t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353775" y="108239"/>
            <a:ext cx="1445100" cy="27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5845700" y="131435"/>
            <a:ext cx="2971800" cy="27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icons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type="title"/>
          </p:nvPr>
        </p:nvSpPr>
        <p:spPr>
          <a:xfrm>
            <a:off x="729450" y="1465167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Widgets Used: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49350" y="2791980"/>
            <a:ext cx="9048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Countdown link: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https://elfsight.com/countdown-timer-widget/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Testimonial</a:t>
            </a:r>
            <a:r>
              <a:rPr lang="en" sz="1800">
                <a:solidFill>
                  <a:schemeClr val="dk2"/>
                </a:solidFill>
              </a:rPr>
              <a:t> link: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https://elfsight.com/testimonials-slider-widget/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Popup link: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https://elfsight.com/popup-widget/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